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259" r:id="rId16"/>
    <p:sldId id="260" r:id="rId17"/>
    <p:sldId id="274" r:id="rId18"/>
    <p:sldId id="262" r:id="rId19"/>
    <p:sldId id="272" r:id="rId20"/>
    <p:sldId id="293" r:id="rId21"/>
    <p:sldId id="288" r:id="rId22"/>
    <p:sldId id="287" r:id="rId23"/>
    <p:sldId id="289" r:id="rId24"/>
    <p:sldId id="291" r:id="rId25"/>
    <p:sldId id="292" r:id="rId26"/>
    <p:sldId id="278" r:id="rId27"/>
    <p:sldId id="280" r:id="rId28"/>
    <p:sldId id="273" r:id="rId29"/>
    <p:sldId id="277" r:id="rId30"/>
    <p:sldId id="275" r:id="rId31"/>
    <p:sldId id="276" r:id="rId32"/>
    <p:sldId id="279" r:id="rId33"/>
    <p:sldId id="261" r:id="rId34"/>
    <p:sldId id="264"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2023/7/16</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2023/7/16</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Week22</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F1E5F777-8489-7FFF-F770-008F3FF53F3C}"/>
              </a:ext>
            </a:extLst>
          </p:cNvPr>
          <p:cNvPicPr>
            <a:picLocks noChangeAspect="1"/>
          </p:cNvPicPr>
          <p:nvPr/>
        </p:nvPicPr>
        <p:blipFill rotWithShape="1">
          <a:blip r:embed="rId2">
            <a:extLst>
              <a:ext uri="{28A0092B-C50C-407E-A947-70E740481C1C}">
                <a14:useLocalDpi xmlns:a14="http://schemas.microsoft.com/office/drawing/2010/main" val="0"/>
              </a:ext>
            </a:extLst>
          </a:blip>
          <a:srcRect l="20363" t="282" r="19874" b="-282"/>
          <a:stretch/>
        </p:blipFill>
        <p:spPr>
          <a:xfrm>
            <a:off x="4462943" y="1690688"/>
            <a:ext cx="3447876" cy="4339115"/>
          </a:xfrm>
          <a:prstGeom prst="rect">
            <a:avLst/>
          </a:prstGeom>
        </p:spPr>
      </p:pic>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pic>
        <p:nvPicPr>
          <p:cNvPr id="11" name="內容版面配置區 10">
            <a:extLst>
              <a:ext uri="{FF2B5EF4-FFF2-40B4-BE49-F238E27FC236}">
                <a16:creationId xmlns:a16="http://schemas.microsoft.com/office/drawing/2014/main" id="{2A78BD10-686A-D89D-91CE-134C8923E3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002" r="22905"/>
          <a:stretch/>
        </p:blipFill>
        <p:spPr>
          <a:xfrm>
            <a:off x="956345" y="1690688"/>
            <a:ext cx="3120705" cy="4351338"/>
          </a:xfrm>
        </p:spPr>
      </p:pic>
      <p:pic>
        <p:nvPicPr>
          <p:cNvPr id="15" name="圖片 14">
            <a:extLst>
              <a:ext uri="{FF2B5EF4-FFF2-40B4-BE49-F238E27FC236}">
                <a16:creationId xmlns:a16="http://schemas.microsoft.com/office/drawing/2014/main" id="{4AF7636E-39B6-AA8E-7947-A54BFF1DCA55}"/>
              </a:ext>
            </a:extLst>
          </p:cNvPr>
          <p:cNvPicPr>
            <a:picLocks noChangeAspect="1"/>
          </p:cNvPicPr>
          <p:nvPr/>
        </p:nvPicPr>
        <p:blipFill rotWithShape="1">
          <a:blip r:embed="rId4">
            <a:extLst>
              <a:ext uri="{28A0092B-C50C-407E-A947-70E740481C1C}">
                <a14:useLocalDpi xmlns:a14="http://schemas.microsoft.com/office/drawing/2010/main" val="0"/>
              </a:ext>
            </a:extLst>
          </a:blip>
          <a:srcRect l="19803" r="19543"/>
          <a:stretch/>
        </p:blipFill>
        <p:spPr>
          <a:xfrm>
            <a:off x="8114952" y="1690688"/>
            <a:ext cx="3514987" cy="4358602"/>
          </a:xfrm>
          <a:prstGeom prst="rect">
            <a:avLst/>
          </a:prstGeom>
        </p:spPr>
      </p:pic>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
        <p:nvSpPr>
          <p:cNvPr id="19" name="文字方塊 18">
            <a:extLst>
              <a:ext uri="{FF2B5EF4-FFF2-40B4-BE49-F238E27FC236}">
                <a16:creationId xmlns:a16="http://schemas.microsoft.com/office/drawing/2014/main" id="{06789092-6A1B-3F61-0598-6EB0DB3C65F8}"/>
              </a:ext>
            </a:extLst>
          </p:cNvPr>
          <p:cNvSpPr txBox="1"/>
          <p:nvPr/>
        </p:nvSpPr>
        <p:spPr>
          <a:xfrm>
            <a:off x="4343776" y="1089820"/>
            <a:ext cx="497467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白色線為輔助線，其他要修正圖形將照此描繪</a:t>
            </a:r>
          </a:p>
        </p:txBody>
      </p:sp>
    </p:spTree>
    <p:extLst>
      <p:ext uri="{BB962C8B-B14F-4D97-AF65-F5344CB8AC3E}">
        <p14:creationId xmlns:p14="http://schemas.microsoft.com/office/powerpoint/2010/main" val="3057352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擷取圖片</a:t>
            </a:r>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838200" y="1287882"/>
            <a:ext cx="10784884" cy="5280698"/>
          </a:xfrm>
        </p:spPr>
      </p:pic>
    </p:spTree>
    <p:extLst>
      <p:ext uri="{BB962C8B-B14F-4D97-AF65-F5344CB8AC3E}">
        <p14:creationId xmlns:p14="http://schemas.microsoft.com/office/powerpoint/2010/main" val="14129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9</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12</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6" name="圖片 5">
            <a:extLst>
              <a:ext uri="{FF2B5EF4-FFF2-40B4-BE49-F238E27FC236}">
                <a16:creationId xmlns:a16="http://schemas.microsoft.com/office/drawing/2014/main" id="{9338685D-8061-B203-906E-5C03C3610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581546"/>
            <a:ext cx="2368732" cy="3143504"/>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TotalTime>
  <Words>1112</Words>
  <Application>Microsoft Office PowerPoint</Application>
  <PresentationFormat>寬螢幕</PresentationFormat>
  <Paragraphs>98</Paragraphs>
  <Slides>34</Slides>
  <Notes>0</Notes>
  <HiddenSlides>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34</vt:i4>
      </vt:variant>
    </vt:vector>
  </HeadingPairs>
  <TitlesOfParts>
    <vt:vector size="39" baseType="lpstr">
      <vt:lpstr>標楷體</vt:lpstr>
      <vt:lpstr>Arial</vt:lpstr>
      <vt:lpstr>Calibri</vt:lpstr>
      <vt:lpstr>Calibri Light</vt:lpstr>
      <vt:lpstr>Office 佈景主題</vt:lpstr>
      <vt:lpstr>Week22週報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pix2pix研究</vt:lpstr>
      <vt:lpstr>手動修正</vt:lpstr>
      <vt:lpstr>pix2pix</vt:lpstr>
      <vt:lpstr>PowerPoint 簡報</vt:lpstr>
      <vt:lpstr>資料集範例</vt:lpstr>
      <vt:lpstr>修正標準</vt:lpstr>
      <vt:lpstr>擷取圖片</vt:lpstr>
      <vt:lpstr>訓練集蒐集</vt:lpstr>
      <vt:lpstr>改檔名</vt:lpstr>
      <vt:lpstr>訓練集數量</vt:lpstr>
      <vt:lpstr>蒐集訓練集思路</vt:lpstr>
      <vt:lpstr>訓練</vt:lpstr>
      <vt:lpstr>訓練範例</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24</cp:revision>
  <dcterms:created xsi:type="dcterms:W3CDTF">2023-07-03T04:04:53Z</dcterms:created>
  <dcterms:modified xsi:type="dcterms:W3CDTF">2023-07-16T06:59:18Z</dcterms:modified>
</cp:coreProperties>
</file>